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33" r:id="rId3"/>
    <p:sldId id="340" r:id="rId4"/>
    <p:sldId id="334" r:id="rId5"/>
    <p:sldId id="335" r:id="rId6"/>
    <p:sldId id="336" r:id="rId7"/>
    <p:sldId id="337" r:id="rId8"/>
    <p:sldId id="338" r:id="rId9"/>
    <p:sldId id="341" r:id="rId10"/>
    <p:sldId id="321" r:id="rId11"/>
    <p:sldId id="342" r:id="rId12"/>
    <p:sldId id="343" r:id="rId13"/>
    <p:sldId id="344" r:id="rId14"/>
    <p:sldId id="345" r:id="rId15"/>
    <p:sldId id="346" r:id="rId16"/>
    <p:sldId id="347" r:id="rId17"/>
    <p:sldId id="348" r:id="rId18"/>
    <p:sldId id="318" r:id="rId19"/>
    <p:sldId id="339"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2_ZC_Booking_APPROVER_LAMAB.txt" TargetMode="External"/><Relationship Id="rId5" Type="http://schemas.openxmlformats.org/officeDocument/2006/relationships/hyperlink" Target="https://github.com/soyuztechnologies/LamResearchS4HANA/blob/master/RAP/Day%2033/01_ZC_Travel_APPROVER_LAMAB.txt"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4_Metadata%20Extension%20Booking.txt" TargetMode="External"/><Relationship Id="rId5" Type="http://schemas.openxmlformats.org/officeDocument/2006/relationships/hyperlink" Target="https://github.com/soyuztechnologies/LamResearchS4HANA/blob/master/RAP/Day%2033/03_Metadata%20Extension%20Travel.txt"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3/05_Behaviour%20Definition%20for%20App.txt"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3/06_Service%20Definition.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4.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oyuztechnologies/LamResearchS4HANA/blob/master/RAP/Day%2032/00_draft_enablemen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2/02_early_numbering_for_booking.txt" TargetMode="External"/><Relationship Id="rId2" Type="http://schemas.openxmlformats.org/officeDocument/2006/relationships/hyperlink" Target="https://github.com/soyuztechnologies/LamResearchS4HANA/blob/master/RAP/Day%2032/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oyuztechnologies/LamResearchS4HANA/blob/master/RAP/Day%2032/03_augment_default_value.tx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9938</TotalTime>
  <Words>2090</Words>
  <Application>Microsoft Office PowerPoint</Application>
  <PresentationFormat>Custom</PresentationFormat>
  <Paragraphs>148</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304</cp:revision>
  <dcterms:created xsi:type="dcterms:W3CDTF">2013-09-12T13:05:01Z</dcterms:created>
  <dcterms:modified xsi:type="dcterms:W3CDTF">2022-05-27T06:51:43Z</dcterms:modified>
</cp:coreProperties>
</file>